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2" r:id="rId7"/>
    <p:sldId id="263" r:id="rId8"/>
    <p:sldId id="264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9" autoAdjust="0"/>
    <p:restoredTop sz="92031" autoAdjust="0"/>
  </p:normalViewPr>
  <p:slideViewPr>
    <p:cSldViewPr snapToGrid="0">
      <p:cViewPr>
        <p:scale>
          <a:sx n="75" d="100"/>
          <a:sy n="75" d="100"/>
        </p:scale>
        <p:origin x="-540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Мои права – моя свобода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775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Ответственность: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уголовная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дисциплинарная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99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219269"/>
            <a:ext cx="10396882" cy="1151965"/>
          </a:xfrm>
        </p:spPr>
        <p:txBody>
          <a:bodyPr/>
          <a:lstStyle/>
          <a:p>
            <a:pPr algn="ctr"/>
            <a:r>
              <a:rPr lang="ru-RU" dirty="0" smtClean="0"/>
              <a:t>Право -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257300"/>
            <a:ext cx="10394707" cy="4117285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устанавливаемых и охраняемых государственной властью норм и правил, регулирующих отношения людей 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256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312575"/>
            <a:ext cx="10396882" cy="1151965"/>
          </a:xfrm>
        </p:spPr>
        <p:txBody>
          <a:bodyPr/>
          <a:lstStyle/>
          <a:p>
            <a:pPr algn="ctr"/>
            <a:r>
              <a:rPr lang="ru-RU" dirty="0" smtClean="0"/>
              <a:t>Группы прав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базисные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?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благополучие … ?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 … ?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?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572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 smtClean="0"/>
              <a:t>Официальные документы</a:t>
            </a: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u="sng" dirty="0" smtClean="0"/>
              <a:t>Декларация прав ребенка</a:t>
            </a:r>
          </a:p>
          <a:p>
            <a:pPr algn="ctr"/>
            <a:r>
              <a:rPr lang="ru-RU" sz="4800" dirty="0" smtClean="0"/>
              <a:t>1959 </a:t>
            </a:r>
            <a:endParaRPr lang="ru-RU" sz="48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u="sng" dirty="0" smtClean="0"/>
              <a:t>Конвенция о правах ребенка</a:t>
            </a:r>
          </a:p>
          <a:p>
            <a:pPr algn="ctr"/>
            <a:r>
              <a:rPr lang="ru-RU" sz="4800" dirty="0" smtClean="0"/>
              <a:t>1989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9020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Обязанность -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2063397"/>
            <a:ext cx="10394707" cy="2394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 действий, возложенных на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кого-нибудь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безусловных для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93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605051" cy="474096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Ситуация </a:t>
            </a:r>
            <a:r>
              <a:rPr lang="ru-RU" dirty="0"/>
              <a:t>1. 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4400" dirty="0" smtClean="0"/>
              <a:t>На </a:t>
            </a:r>
            <a:r>
              <a:rPr lang="ru-RU" sz="4400" dirty="0"/>
              <a:t>урок </a:t>
            </a:r>
            <a:r>
              <a:rPr lang="ru-RU" sz="4400" dirty="0" smtClean="0"/>
              <a:t>учащаяся </a:t>
            </a:r>
            <a:r>
              <a:rPr lang="ru-RU" sz="4400" dirty="0"/>
              <a:t>пришла в неприличном виде: джинсы, яркий джемпер, распущенные волосы, чрезмерное использование косметики. Учитель сделал замечание… 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2" y="304800"/>
            <a:ext cx="2731688" cy="2636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38315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              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     </a:t>
            </a:r>
            <a:r>
              <a:rPr lang="ru-RU" dirty="0" smtClean="0"/>
              <a:t>Ситуация </a:t>
            </a:r>
            <a:r>
              <a:rPr lang="ru-RU" dirty="0"/>
              <a:t>2. 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200" dirty="0"/>
              <a:t>В автобусе несколько подростков нецензурно выражаются, громко смеются и пристают к другим пассажирам.</a:t>
            </a:r>
            <a:br>
              <a:rPr lang="ru-RU" sz="32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436030"/>
            <a:ext cx="3670300" cy="2562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10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436" y="665921"/>
            <a:ext cx="10396882" cy="529755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       Ситуация </a:t>
            </a:r>
            <a:r>
              <a:rPr lang="ru-RU" dirty="0"/>
              <a:t>3. 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900" dirty="0"/>
              <a:t>Между</a:t>
            </a:r>
            <a:r>
              <a:rPr lang="ru-RU" dirty="0"/>
              <a:t> </a:t>
            </a:r>
            <a:r>
              <a:rPr lang="ru-RU" sz="3900" dirty="0"/>
              <a:t>одноклассниками Женей и Кириллом произошел спор, после которого мальчики подрались. В результате у Жени на лице появился синяк, а Кирилл получил удар в живот. Рядом находившийся Артем не остановил драку.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228599"/>
            <a:ext cx="3136900" cy="20912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72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</a:t>
            </a:r>
            <a:r>
              <a:rPr lang="ru-RU" dirty="0" smtClean="0"/>
              <a:t>нарушений: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проступок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правонарушение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преступление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8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67</TotalTime>
  <Words>85</Words>
  <Application>Microsoft Office PowerPoint</Application>
  <PresentationFormat>Произвольный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Главное мероприятие</vt:lpstr>
      <vt:lpstr>Мои права – моя свобода</vt:lpstr>
      <vt:lpstr>Право - </vt:lpstr>
      <vt:lpstr>Группы прав</vt:lpstr>
      <vt:lpstr>Официальные документы</vt:lpstr>
      <vt:lpstr>Обязанность - </vt:lpstr>
      <vt:lpstr>  Ситуация 1.    На урок учащаяся пришла в неприличном виде: джинсы, яркий джемпер, распущенные волосы, чрезмерное использование косметики. Учитель сделал замечание…     </vt:lpstr>
      <vt:lpstr>                                                      Ситуация 2.   В автобусе несколько подростков нецензурно выражаются, громко смеются и пристают к другим пассажирам.  </vt:lpstr>
      <vt:lpstr>              Ситуация 3.   Между одноклассниками Женей и Кириллом произошел спор, после которого мальчики подрались. В результате у Жени на лице появился синяк, а Кирилл получил удар в живот. Рядом находившийся Артем не остановил драку. </vt:lpstr>
      <vt:lpstr>Виды нарушений:</vt:lpstr>
      <vt:lpstr>Ответственность: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права и обязанности</dc:title>
  <dc:creator>HP</dc:creator>
  <cp:lastModifiedBy>Admin</cp:lastModifiedBy>
  <cp:revision>8</cp:revision>
  <dcterms:created xsi:type="dcterms:W3CDTF">2019-12-02T14:10:35Z</dcterms:created>
  <dcterms:modified xsi:type="dcterms:W3CDTF">2020-05-16T19:04:20Z</dcterms:modified>
</cp:coreProperties>
</file>